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Active 2Way Speaker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7846" y="0"/>
            <a:ext cx="209038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HFA115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941168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5134709"/>
            <a:ext cx="511175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15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LF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와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1.4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컴프레션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드라이버 회전 가능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맞춤형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분산각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기술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고효율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2200W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클래스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-D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앰프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네트워크 가능한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DSP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컨트롤 소프트웨어와 사용 가능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352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전 제조 공정이 포르투갈에서 이루어지는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스피커 시리즈는 뛰어난 성능과 내구성을 보장하기 위해 스크래치 방지 재질 페인트로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마감도료한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발틱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자작나무 합판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인클로져를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넣은 최고 품질의 주문제작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구성품을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사용한다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최고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1650Wrms,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향상된 디지털 시그널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프로세싱을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탑재한 새로운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DPA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앰프 모듈 통합은 왜곡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노이즈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열효율 면에서 새로운 기준을 세웠다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놀랍도록 단순한 처리 개념은 즉시 플러그인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플레이가 가능하다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올바른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프리셋을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입력하여 시스템을 구성하면 나머지는 시스템이 알아서 하게 두면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50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 수평 원거리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(far-field)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에서 부터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100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 근거리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(near-field), 50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 수직에 이르는 완전히 회전이 가능한 비대칭 혼이 들어 있다는 것은 사용자가 그 제품을 수직이든 수평이든 마음대로 사용 가능하면서 같은 지향성 패턴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오직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HFA112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HFA115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에만 가능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을 유지할 수 있다는 뜻이다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이 시리즈의 가능성을 넓히려면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다른 주파수 섹션 혼을 가진 두 개의 모델이 있어야 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HFA212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스택하거나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더 큰 장소에 적용하기에 보다 괜찮은 수평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60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수직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40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분산각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패턴을 유지한다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한쪽에 하나의 스피커를 설치해야 한다면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수평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80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수직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60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도의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와이드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버전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HFA212W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가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또한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모든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HFA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모델은 사운드 지향성을 바꾸기 위해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고주파수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섹션을 회전시킬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</p:txBody>
      </p:sp>
      <p:pic>
        <p:nvPicPr>
          <p:cNvPr id="14" name="그림 13" descr="NEXT-proaudio_HFA115_ang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3" y="2214554"/>
            <a:ext cx="4557716" cy="32955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649519"/>
              </p:ext>
            </p:extLst>
          </p:nvPr>
        </p:nvGraphicFramePr>
        <p:xfrm>
          <a:off x="3924300" y="1287463"/>
          <a:ext cx="5112196" cy="51206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67780"/>
                <a:gridCol w="3744416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HFA115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 High Power 2-way Speaker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FREQUENCY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RESPONSE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47Hz - 18.000Hz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MAXIMUM SPL (Calc.)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(Continuous/Peak)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127.5dB/133.5dB (Full-space)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COVERAGE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HxV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50º to 100° x 50° User Rotatable, Tailored Dispersion Technology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DRIVERS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spc="-6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LF: 15" (380mm)/3.5" (88mm) VC, high excursion B&amp;C custom speaker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spc="-6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1.4" (36mm) exit/2.5" (65mm) VC, B&amp;C custom compression driver</a:t>
                      </a:r>
                      <a:endParaRPr lang="ko-KR" altLang="en-US" sz="900" b="0" spc="-6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AMPLIFIER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TECHNOLOGY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 channel switched mode class D with DSP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>
                      <a:noFill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SECTION POWER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(RMS/Program/Peak)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LF: 1100W/1480W/2960W</a:t>
                      </a:r>
                      <a:endParaRPr lang="en-US" altLang="ko-KR" sz="900" b="0" kern="1200" baseline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550W/740W/1480W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CONTROLLER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PC controlled Networkable DSP 24bit/48kHz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SYSTEM PRESETS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Factory and 2 User, selectable via software or rear panel switch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 CONTROL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Via RS485 and </a:t>
                      </a:r>
                      <a:r>
                        <a:rPr lang="en-US" altLang="ko-KR" sz="900" b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suplied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software ’’SOUNDWARE’’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DSP ADJUSTABLE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PARAMETERS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 PEQ, delay, HPF, LPF, Bass Enhancer, Level, Polarity, Mute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 OPERATING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VOLTAGE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180V - 245VAC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NOMINAL POWER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CONSUMPTION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425W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CONNECTORS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Signal: 2 x XLR ; Power: 2 x </a:t>
                      </a:r>
                      <a:r>
                        <a:rPr lang="en-US" altLang="ko-KR" sz="90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powerCON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437 x 703 x 430 mm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30.5 kg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Active 2Way Speaker System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846" y="0"/>
            <a:ext cx="209038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HFA115</a:t>
            </a:r>
          </a:p>
        </p:txBody>
      </p:sp>
      <p:pic>
        <p:nvPicPr>
          <p:cNvPr id="10" name="그림 9" descr="NEXT-proaudio_SOUNDW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5992"/>
            <a:ext cx="4000496" cy="2892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435</Words>
  <Application>Microsoft Office PowerPoint</Application>
  <PresentationFormat>화면 슬라이드 쇼(4:3)</PresentationFormat>
  <Paragraphs>58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217</cp:revision>
  <dcterms:created xsi:type="dcterms:W3CDTF">2008-01-10T02:57:23Z</dcterms:created>
  <dcterms:modified xsi:type="dcterms:W3CDTF">2016-03-23T04:24:53Z</dcterms:modified>
</cp:coreProperties>
</file>