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90" r:id="rId3"/>
  </p:sldIdLst>
  <p:sldSz cx="9144000" cy="6858000" type="screen4x3"/>
  <p:notesSz cx="7104063" cy="10234613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3" autoAdjust="0"/>
    <p:restoredTop sz="95614" autoAdjust="0"/>
  </p:normalViewPr>
  <p:slideViewPr>
    <p:cSldViewPr>
      <p:cViewPr>
        <p:scale>
          <a:sx n="100" d="100"/>
          <a:sy n="100" d="100"/>
        </p:scale>
        <p:origin x="-1992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0" y="730250"/>
            <a:ext cx="9144000" cy="17780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215207" y="692150"/>
            <a:ext cx="192879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900" b="1" dirty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www.next-proaudio.com</a:t>
            </a:r>
            <a:endParaRPr lang="ko-KR" altLang="en-US" sz="900" b="1" dirty="0">
              <a:solidFill>
                <a:schemeClr val="bg1"/>
              </a:solidFill>
              <a:latin typeface="Segoe UI Black" pitchFamily="34" charset="0"/>
              <a:cs typeface="Segoe UI Black" pitchFamily="34" charset="0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0" y="6500834"/>
            <a:ext cx="9144000" cy="15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31297" y="185181"/>
            <a:ext cx="961183" cy="435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125" y="6571533"/>
            <a:ext cx="897750" cy="22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7"/>
          <p:cNvSpPr txBox="1">
            <a:spLocks noChangeArrowheads="1"/>
          </p:cNvSpPr>
          <p:nvPr/>
        </p:nvSpPr>
        <p:spPr bwMode="auto">
          <a:xfrm>
            <a:off x="2555875" y="188913"/>
            <a:ext cx="48958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Passive 2Way Vertical Array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-13794" y="0"/>
            <a:ext cx="2401363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HFA206p</a:t>
            </a:r>
          </a:p>
        </p:txBody>
      </p:sp>
      <p:sp>
        <p:nvSpPr>
          <p:cNvPr id="13" name="오각형 12"/>
          <p:cNvSpPr/>
          <p:nvPr/>
        </p:nvSpPr>
        <p:spPr>
          <a:xfrm>
            <a:off x="3714744" y="4641860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2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KEY FEATURES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sp>
        <p:nvSpPr>
          <p:cNvPr id="2054" name="TextBox 13"/>
          <p:cNvSpPr txBox="1">
            <a:spLocks noChangeArrowheads="1"/>
          </p:cNvSpPr>
          <p:nvPr/>
        </p:nvSpPr>
        <p:spPr bwMode="auto">
          <a:xfrm>
            <a:off x="3787769" y="4932975"/>
            <a:ext cx="511175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2×6.5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인치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LF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스피커와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인치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HF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컴프레션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드라이버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드라이버 회전 가능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일정한 직진성의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HF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혼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탁월한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직진성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컨트롤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뛰어난 음성 명료도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오각형 8"/>
          <p:cNvSpPr/>
          <p:nvPr/>
        </p:nvSpPr>
        <p:spPr>
          <a:xfrm>
            <a:off x="3571868" y="1069960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2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OVERVIEW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sp>
        <p:nvSpPr>
          <p:cNvPr id="11" name="TextBox 13"/>
          <p:cNvSpPr txBox="1">
            <a:spLocks noChangeArrowheads="1"/>
          </p:cNvSpPr>
          <p:nvPr/>
        </p:nvSpPr>
        <p:spPr bwMode="auto">
          <a:xfrm>
            <a:off x="3924300" y="1341438"/>
            <a:ext cx="5111750" cy="1219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HFA206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은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패시브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버전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(HFA206p)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을 가진 유일한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HFA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시리즈 스피커이다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크기 대비 매우 높은 출력과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다이나믹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고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직선성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고 명료도 재생이 가능하며 음향시장에서 가격 대비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품질면에서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최고의 솔루션 중 하나로 꼽힌다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85Hz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하이패스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필터로 작동되며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HFA112s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서브우퍼와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함께 사용하면 작은 공간 어디에서나 완벽한 솔루션이 된다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  <a:cs typeface="함초롬돋움" pitchFamily="50" charset="-127"/>
            </a:endParaRPr>
          </a:p>
        </p:txBody>
      </p:sp>
      <p:pic>
        <p:nvPicPr>
          <p:cNvPr id="12" name="그림 11" descr="NEXT-proaudio_HFA206_angle_whi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71602" y="1428736"/>
            <a:ext cx="4445875" cy="3214710"/>
          </a:xfrm>
          <a:prstGeom prst="rect">
            <a:avLst/>
          </a:prstGeom>
        </p:spPr>
      </p:pic>
      <p:pic>
        <p:nvPicPr>
          <p:cNvPr id="16" name="그림 15" descr="NEXT-proaudio_HFA206_back_whit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2714620"/>
            <a:ext cx="4445875" cy="3214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오각형 12"/>
          <p:cNvSpPr/>
          <p:nvPr/>
        </p:nvSpPr>
        <p:spPr>
          <a:xfrm>
            <a:off x="3851275" y="996950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2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Specifications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588822"/>
              </p:ext>
            </p:extLst>
          </p:nvPr>
        </p:nvGraphicFramePr>
        <p:xfrm>
          <a:off x="3924300" y="1287463"/>
          <a:ext cx="4933980" cy="35661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83804"/>
                <a:gridCol w="3350176"/>
              </a:tblGrid>
              <a:tr h="187735"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MODEL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HFA206p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haroni" pitchFamily="2" charset="-79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Type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Passive Two-way vertical array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FREQUENCY</a:t>
                      </a:r>
                    </a:p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RESPONSE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80Hz - 18.000Hz (-6dB)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SENSITIVITY</a:t>
                      </a:r>
                    </a:p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(1w/1m)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95dB (Full-space)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MAXIMUM SPL (Calc.)</a:t>
                      </a:r>
                    </a:p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(Continuous/Peak)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121dB/127dB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COVERAGE (</a:t>
                      </a:r>
                      <a:r>
                        <a:rPr lang="en-US" altLang="ko-KR" sz="900" b="0" kern="12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HxV</a:t>
                      </a:r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90° x 40° User Rotatable (-6dB)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DRIVERS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LF: 2 x 6.5" (170mm)/1.5" (38mm) voice coil, custom speakers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HF: 1" (25mm) exit/1.75" (44mm) voice coil, custom compression driver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87735">
                <a:tc>
                  <a:txBody>
                    <a:bodyPr/>
                    <a:lstStyle/>
                    <a:p>
                      <a:r>
                        <a:rPr lang="en-US" altLang="ko-KR" sz="900" b="0" kern="1200" baseline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RATED POWER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500W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L>
                      <a:noFill/>
                    </a:lnL>
                  </a:tcPr>
                </a:tc>
              </a:tr>
              <a:tr h="18773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IMPEDANCE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l-GR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4Ω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L>
                      <a:noFill/>
                    </a:lnL>
                  </a:tcPr>
                </a:tc>
              </a:tr>
              <a:tr h="187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CONNECTORS</a:t>
                      </a:r>
                      <a:endParaRPr lang="en-US" altLang="ko-KR" sz="9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 x </a:t>
                      </a:r>
                      <a:r>
                        <a:rPr lang="en-US" altLang="ko-KR" sz="900" kern="12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Neutrik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NL4</a:t>
                      </a:r>
                      <a:endParaRPr lang="en-US" altLang="ko-KR" sz="9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DIMENSIONS (</a:t>
                      </a:r>
                      <a:r>
                        <a:rPr lang="en-US" altLang="ko-KR" sz="900" b="0" kern="12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WxHxD</a:t>
                      </a:r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endParaRPr lang="en-US" altLang="ko-KR" sz="9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223 x 597 x 263 mm</a:t>
                      </a:r>
                      <a:endParaRPr lang="en-US" altLang="ko-KR" sz="9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WEIGHT</a:t>
                      </a:r>
                      <a:endParaRPr lang="en-US" altLang="ko-KR" sz="9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14.4 kg</a:t>
                      </a:r>
                      <a:endParaRPr lang="en-US" altLang="ko-KR" sz="9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2555875" y="188913"/>
            <a:ext cx="48958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Passive 2Way Vertical Array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-13794" y="0"/>
            <a:ext cx="2401363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HFA206p</a:t>
            </a:r>
          </a:p>
        </p:txBody>
      </p:sp>
      <p:pic>
        <p:nvPicPr>
          <p:cNvPr id="9" name="그림 8" descr="NEXT-proaudio_HFA112s_HFA206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4412" y="1643050"/>
            <a:ext cx="5433847" cy="39290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1832</TotalTime>
  <Words>198</Words>
  <Application>Microsoft Office PowerPoint</Application>
  <PresentationFormat>화면 슬라이드 쇼(4:3)</PresentationFormat>
  <Paragraphs>41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기본 디자인</vt:lpstr>
      <vt:lpstr>PowerPoint 프레젠테이션</vt:lpstr>
      <vt:lpstr>PowerPoint 프레젠테이션</vt:lpstr>
    </vt:vector>
  </TitlesOfParts>
  <Company>LOVE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HEART</dc:creator>
  <cp:lastModifiedBy>Microsoft</cp:lastModifiedBy>
  <cp:revision>213</cp:revision>
  <dcterms:created xsi:type="dcterms:W3CDTF">2008-01-10T02:57:23Z</dcterms:created>
  <dcterms:modified xsi:type="dcterms:W3CDTF">2016-03-23T04:23:56Z</dcterms:modified>
</cp:coreProperties>
</file>