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304" r:id="rId3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5614" autoAdjust="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730250"/>
            <a:ext cx="9144000" cy="1778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15207" y="692150"/>
            <a:ext cx="192879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www.next-proaudio.com</a:t>
            </a:r>
            <a:endParaRPr lang="ko-KR" altLang="en-US" sz="900" b="1" dirty="0">
              <a:solidFill>
                <a:schemeClr val="bg1"/>
              </a:solidFill>
              <a:latin typeface="Segoe UI Black" pitchFamily="34" charset="0"/>
              <a:cs typeface="Segoe UI Black" pitchFamily="34" charset="0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1297" y="185181"/>
            <a:ext cx="961183" cy="4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25" y="6571533"/>
            <a:ext cx="897750" cy="2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2Way Active Band-Pass Subwoofer System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75379" y="0"/>
            <a:ext cx="2308389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HFA112s</a:t>
            </a:r>
          </a:p>
        </p:txBody>
      </p:sp>
      <p:sp>
        <p:nvSpPr>
          <p:cNvPr id="13" name="오각형 12"/>
          <p:cNvSpPr/>
          <p:nvPr/>
        </p:nvSpPr>
        <p:spPr>
          <a:xfrm>
            <a:off x="3714744" y="46418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KEY FEATURES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2054" name="TextBox 13"/>
          <p:cNvSpPr txBox="1">
            <a:spLocks noChangeArrowheads="1"/>
          </p:cNvSpPr>
          <p:nvPr/>
        </p:nvSpPr>
        <p:spPr bwMode="auto">
          <a:xfrm>
            <a:off x="3787769" y="4932975"/>
            <a:ext cx="511175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12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채널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파워드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서브우퍼</a:t>
            </a:r>
            <a:endParaRPr lang="ko-KR" altLang="en-US" sz="10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12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 3.5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보이스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코일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롱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엑스커션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드라이버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고효율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2220W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클래스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-D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파워 앰프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네트워크 가능한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DSP(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컨트롤 소프트웨어와 사용 가능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외부 스피커에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740W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출력 제공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오각형 8"/>
          <p:cNvSpPr/>
          <p:nvPr/>
        </p:nvSpPr>
        <p:spPr>
          <a:xfrm>
            <a:off x="3571868" y="10699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OVERVIEW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924300" y="1341438"/>
            <a:ext cx="5111750" cy="283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완전한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파워드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PA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시스템인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HFA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스피커 시리즈는 매우 경쟁력 있는 가격에 견줄 데 없는 성능으로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높은 출력과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다이나믹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높은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직선성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충실도를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재생하도록 설계되었다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  <a:cs typeface="함초롬돋움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전 제조 공정이 포르투갈에서 이루어지는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HFA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스피커 시리즈는 뛰어난 성능과 내구성을 보장하기 위해 스크래치 방지 재질 페인트로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마감도료한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발틱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자작나무 합판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인클로져를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넣은 최고 품질의 주문제작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구성품을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사용한다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최고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1650Wrms(HFA118s)/2200Wrms(HFA118s),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향상된 디지털 시그널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프로세싱을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탑재한 새로운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DPA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앰프 모듈 통합은 왜곡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노이즈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열효율 면에서 새로운 기준을 세웠다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놀랍도록 단순한 처리 개념은 즉시 플러그인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플레이가 가능하다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올바른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프리셋을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입력하여 시스템을 구성하면 나머지는 시스템이 알아서 하게 두면 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HFA118s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와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HFA118s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외부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패시브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스피커로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자체 전력으로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1100Wrms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를 유지하면서 최대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550Wrms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까지 구동하는 힘이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HFA118sHP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외부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패시브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스피커로 구동할 수 있지만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2200Wrms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까지 가능하다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</a:p>
        </p:txBody>
      </p:sp>
      <p:pic>
        <p:nvPicPr>
          <p:cNvPr id="12" name="그림 11" descr="NEXT-proaudio_HFA112s_angl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1357298"/>
            <a:ext cx="3260308" cy="2357454"/>
          </a:xfrm>
          <a:prstGeom prst="rect">
            <a:avLst/>
          </a:prstGeom>
        </p:spPr>
      </p:pic>
      <p:pic>
        <p:nvPicPr>
          <p:cNvPr id="15" name="그림 14" descr="NEXT-proaudio_HFA112s_bac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3786190"/>
            <a:ext cx="3260308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오각형 12"/>
          <p:cNvSpPr/>
          <p:nvPr/>
        </p:nvSpPr>
        <p:spPr>
          <a:xfrm>
            <a:off x="3851275" y="99695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Specifications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524558"/>
              </p:ext>
            </p:extLst>
          </p:nvPr>
        </p:nvGraphicFramePr>
        <p:xfrm>
          <a:off x="3924300" y="1287463"/>
          <a:ext cx="4933980" cy="5029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887679"/>
                <a:gridCol w="3046301"/>
              </a:tblGrid>
              <a:tr h="187735"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MODEL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HFA112s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Type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channels Active </a:t>
                      </a:r>
                      <a:r>
                        <a:rPr lang="en-US" altLang="ko-KR" sz="900" b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Bandpass</a:t>
                      </a: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subwoofer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FREQUENCY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RESPONSE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40Hz - 200Hz (-6dB)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MAXIMUM SPL (Calc.)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(Continuous/Peak)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128dB/134dB (Half-space)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DRIVERS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12" (300mm)/3.5" (88mm) VC, Neodymium, long excursion, B&amp;C custom speaker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AMPLIFIER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TECHNOLOGY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 channel switched mode class D with DSP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>
                      <a:noFill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SECTION POWER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(RMS/Program/Peak)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Subwoofer (internal): 1100W/1480W/2960W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Satellite (external): 550W/740W/1480W (4</a:t>
                      </a:r>
                      <a:r>
                        <a:rPr lang="el-GR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Ω)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CONTROLLER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PC controlled Networkable DSP 24bit/48kHz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SYSTEM PRESETS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 Factory and 2 User, selectable via software or rear panel switch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PC CONTROL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Via RS485 and </a:t>
                      </a:r>
                      <a:r>
                        <a:rPr lang="en-US" altLang="ko-KR" sz="9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suplied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software ’’SOUNDWARE’’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DSP ADJUSTABLE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PARAMETERS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 PEQ, delay, HPF, LPF, Bass Enhancer, Level, Polarity, Mute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 OPERATING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VOLTAGE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180V - 245VAC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NOMINAL POWER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CONSUMPTION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425W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CONNECTORS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Signal: 2 x XLR ; Power: 2 x </a:t>
                      </a:r>
                      <a:r>
                        <a:rPr lang="en-US" altLang="ko-KR" sz="90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powerCON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; Output to external satellite: 1 x NL4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DIMENSIONS (</a:t>
                      </a:r>
                      <a:r>
                        <a:rPr lang="en-US" altLang="ko-KR" sz="9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WxHxD</a:t>
                      </a: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349 x 565 x 650 mm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WEIGHT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25.2 kg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2Way Active Band-Pass Subwoofer System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175379" y="0"/>
            <a:ext cx="2308389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HFA112s</a:t>
            </a:r>
          </a:p>
        </p:txBody>
      </p:sp>
      <p:pic>
        <p:nvPicPr>
          <p:cNvPr id="14" name="그림 13" descr="NEXT-proaudio_SOUNDW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3116"/>
            <a:ext cx="3951889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359</Words>
  <Application>Microsoft Office PowerPoint</Application>
  <PresentationFormat>화면 슬라이드 쇼(4:3)</PresentationFormat>
  <Paragraphs>56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PowerPoint 프레젠테이션</vt:lpstr>
      <vt:lpstr>PowerPoint 프레젠테이션</vt:lpstr>
    </vt:vector>
  </TitlesOfParts>
  <Company>LOVE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HEART</dc:creator>
  <cp:lastModifiedBy>Microsoft</cp:lastModifiedBy>
  <cp:revision>220</cp:revision>
  <dcterms:created xsi:type="dcterms:W3CDTF">2008-01-10T02:57:23Z</dcterms:created>
  <dcterms:modified xsi:type="dcterms:W3CDTF">2016-03-23T04:25:50Z</dcterms:modified>
</cp:coreProperties>
</file>