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4660"/>
  </p:normalViewPr>
  <p:slideViewPr>
    <p:cSldViewPr>
      <p:cViewPr>
        <p:scale>
          <a:sx n="75" d="100"/>
          <a:sy n="75" d="100"/>
        </p:scale>
        <p:origin x="-2712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358083" y="692150"/>
            <a:ext cx="178591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2-Way Active Compact Line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Array Element</a:t>
            </a:r>
            <a:endParaRPr lang="ko-KR" altLang="en-US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60694" y="0"/>
            <a:ext cx="2113079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LA122A</a:t>
            </a:r>
            <a:endParaRPr lang="ko-KR" alt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오각형 10"/>
          <p:cNvSpPr/>
          <p:nvPr/>
        </p:nvSpPr>
        <p:spPr>
          <a:xfrm>
            <a:off x="3714744" y="4921089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3786182" y="5157192"/>
            <a:ext cx="511175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2220W, 2way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앰프 내장형 라인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어레이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스피커</a:t>
            </a:r>
            <a:endParaRPr lang="en-US" altLang="ko-KR" sz="10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135dB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최대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음압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레벨</a:t>
            </a:r>
            <a:endParaRPr lang="en-US" altLang="ko-KR" sz="10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90 °x 8° (120° x 8°)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지향각</a:t>
            </a:r>
            <a:endParaRPr lang="en-US" altLang="ko-KR" sz="10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12” / 2 x 1.4”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네오디뮴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드라이버 장착</a:t>
            </a:r>
            <a:endParaRPr lang="en-US" altLang="ko-KR" sz="10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플라잉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또는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스택용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통합하드웨어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오각형 13"/>
          <p:cNvSpPr/>
          <p:nvPr/>
        </p:nvSpPr>
        <p:spPr>
          <a:xfrm>
            <a:off x="3707060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3924300" y="1314341"/>
            <a:ext cx="4973632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LA122A/LA122WA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넥스트프로오디오의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시리즈 중 하나로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컴팩트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라인어레이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시스템 중 높은 레벨 성능을 발휘하는 수많은 첨단기술이 탑재되어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LA122A/LA122WA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75mm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보이스코일과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네오디뮴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마그넷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모터 어셈블리를 쓰는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인치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저주파수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트랜듀서와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높은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SPL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과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저왜곡으로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설계된 두 개의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1.4”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네오디뮴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압축드라이버로 구성된다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65mm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구리 피복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알루미늄 플랫와이어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보이스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코일이 특징인 이 티타늄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다이어프램은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높은 감도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낮은 왜곡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넓은 주파수 응답을 만들어 낸다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두 개의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드라이버는 경로 길이 균등화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(path length equalization)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가 탑재된 파동 컨버터에 의해 구동되며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ICWG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구모양의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파동을 다른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어레이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고주파수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트랜듀서와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균일하게 결합시키는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실린더형의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파동으로 바꿔준다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이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라인어레이는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두 개의 각기 다른 커버리지 앵글로 이용 가능한 유연성을 지닌다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기본 버전은 수평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90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수직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8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(LA122A)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이며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와이드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버전은 수평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120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수직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15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(LA122WA)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두 가지 모듈을 조합하여 어떤 위치에서든 최적의 수평 커버리지를 만들 수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1650Wrms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DPA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앰프와의 결합으로 이 시스템을 훨씬 더 다양하게 쓸 수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상호 연결되고 각기 컨트롤되는 자체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DSP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와 앰프가 있는 각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유닛으로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새롭고 혁신적인 작동 방법에 있어 새로운 가능성이 열려있다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itchFamily="50" charset="-127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214554"/>
            <a:ext cx="2286016" cy="140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2-Way Active Compact Line Array Element</a:t>
            </a:r>
            <a:endParaRPr lang="ko-KR" altLang="en-US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60694" y="0"/>
            <a:ext cx="2113079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LA122A</a:t>
            </a:r>
            <a:endParaRPr lang="ko-KR" alt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오각형 12"/>
          <p:cNvSpPr/>
          <p:nvPr/>
        </p:nvSpPr>
        <p:spPr>
          <a:xfrm>
            <a:off x="3786182" y="964882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364965"/>
              </p:ext>
            </p:extLst>
          </p:nvPr>
        </p:nvGraphicFramePr>
        <p:xfrm>
          <a:off x="3924300" y="1241581"/>
          <a:ext cx="4933980" cy="51206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661759"/>
                <a:gridCol w="3272221"/>
              </a:tblGrid>
              <a:tr h="18773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LA122A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Type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</a:t>
                      </a:r>
                      <a:r>
                        <a:rPr lang="en-US" altLang="ko-KR" sz="9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2-Way Line Array Element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Frequency Response : -6dB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58Hz – 19kHz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Coverage (-6dB, </a:t>
                      </a:r>
                      <a:r>
                        <a:rPr lang="en-US" altLang="ko-KR" sz="9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HxV</a:t>
                      </a: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90° x 8° or 120 °x 8°  with optional accessory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Max. SPL (Calculate)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(Continuous / Peak)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129dB / 135dB (Full-space)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vMerge="1">
                  <a:txBody>
                    <a:bodyPr/>
                    <a:lstStyle/>
                    <a:p>
                      <a:pPr lvl="0" latinLnBrk="1"/>
                      <a:endParaRPr lang="ko-KR" altLang="en-US" sz="800" b="1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rowSpan="2"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Drivers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LF : 12" (300mm)/3" (76mm) VC, Neodymium, B&amp;C custom speaker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vMerge="1">
                  <a:txBody>
                    <a:bodyPr/>
                    <a:lstStyle/>
                    <a:p>
                      <a:pPr lvl="0" latinLnBrk="1"/>
                      <a:endParaRPr lang="ko-KR" altLang="en-US" sz="800" b="1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 :  2 x 1.4" (36mm) exit/2.5" (65mm) VC, B&amp;C custom compression driver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Amplifier Technology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Channel Switched mode Class D with DSP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Section Power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(RMS/Program</a:t>
                      </a:r>
                      <a:r>
                        <a:rPr lang="en-US" altLang="ko-KR" sz="9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/ Peak)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LF : 1100W / 1480W / 2960W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vMerge="1">
                  <a:txBody>
                    <a:bodyPr/>
                    <a:lstStyle/>
                    <a:p>
                      <a:pPr lvl="0" latinLnBrk="1"/>
                      <a:endParaRPr lang="ko-KR" altLang="en-US" sz="800" b="1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 : 550W / 740W / 1480W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Controller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PC Controlled Networkable DSP 24bit/48kHz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System Presets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Factory and 2user, selectable via software or rear panel  </a:t>
                      </a:r>
                      <a:r>
                        <a:rPr lang="en-US" altLang="ko-KR" sz="9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swich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PC Control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Via RJ485 and supplied software “SOUNDWARE”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DSP ADJ Parameter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PEQ, Delay, HPF, LPF, Bass Enhancer, Level, Polarity, Mute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Operation</a:t>
                      </a:r>
                      <a:r>
                        <a:rPr lang="en-US" altLang="ko-KR" sz="9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Voltage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180V – 245 VAC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 Consumption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425W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Connector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Signal : 2 x</a:t>
                      </a:r>
                      <a:r>
                        <a:rPr lang="en-US" altLang="ko-KR" sz="9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XLR / Power : 2 x </a:t>
                      </a:r>
                      <a:r>
                        <a:rPr lang="en-US" altLang="ko-KR" sz="900" baseline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powercon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Dimensions (</a:t>
                      </a:r>
                      <a:r>
                        <a:rPr lang="en-US" altLang="ko-KR" sz="9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WxHxD</a:t>
                      </a: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602 x 350 x 465mm 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Weight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36Kg 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263013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457</Words>
  <Application>Microsoft Office PowerPoint</Application>
  <PresentationFormat>화면 슬라이드 쇼(4:3)</PresentationFormat>
  <Paragraphs>54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HEART</dc:creator>
  <cp:lastModifiedBy>Microsoft</cp:lastModifiedBy>
  <cp:revision>161</cp:revision>
  <dcterms:created xsi:type="dcterms:W3CDTF">2008-01-10T02:57:23Z</dcterms:created>
  <dcterms:modified xsi:type="dcterms:W3CDTF">2016-03-23T02:47:10Z</dcterms:modified>
</cp:coreProperties>
</file>