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358083" y="692150"/>
            <a:ext cx="178591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661806" y="260648"/>
            <a:ext cx="4895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Active Hybrid-Horn </a:t>
            </a:r>
            <a:r>
              <a:rPr lang="en-US" altLang="ko-KR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Arrayable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Subwoofer</a:t>
            </a:r>
            <a:endParaRPr lang="ko-KR" altLang="en-US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673" y="68279"/>
            <a:ext cx="233108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LAs118A</a:t>
            </a:r>
            <a:endParaRPr lang="ko-KR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603625" y="1120792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Description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784600" y="1409717"/>
            <a:ext cx="5111750" cy="260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LAs118A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넥스트프로오디오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시리즈 스피커 중 하나로 액티브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어레이어블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18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통합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리깅설비와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함께 정확히 같은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리깅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프레임 구조를 사용하여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LA122A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시스템의 일부로 또는 독립적으로 사용할 수 있게 설계되었다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스택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시에도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LA122A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라인어레이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스피커와 호환이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LA122A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이러한 설치가 필요한 어디에서든 저렴한 가격으로 다른 부속품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필요없이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LAs118A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의 상부에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스택이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LAs118A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표준화된 플라스틱 피트로 설치되어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LAs118A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를 어떤 위치에든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스택할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위아래 뒤집을 수도 있고 뒤로 돌릴 수도 있어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카디오이드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응답 시스템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스택도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가능하다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통합 앰프는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SMPS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가 있는 고효율 클래스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D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앰프로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2200Wrms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를 재생할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또한 제공된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RS485 to USB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컨버터와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넥스트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SOUNDWARE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소프트웨어를 사용하여 컴퓨터로 향하는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RS485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연결을 통해 컨트롤 가능한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24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비트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48kHz DSP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가 포함되어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결론적으로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어떤 상황이든 다룰 수 있는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시스템을 사용하기에 매우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활용성이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높고 이용이 쉽다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</p:txBody>
      </p:sp>
      <p:sp>
        <p:nvSpPr>
          <p:cNvPr id="15" name="오각형 14"/>
          <p:cNvSpPr/>
          <p:nvPr/>
        </p:nvSpPr>
        <p:spPr>
          <a:xfrm>
            <a:off x="3603625" y="4427546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3714744" y="4572008"/>
            <a:ext cx="51117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Arial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2960W (PGM)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앰프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내장형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서브우퍼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buFont typeface="Arial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138.5dB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Max. SPL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향상된 혼 디자인을 통한 뛰어난 저음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임팩트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buFont typeface="Arial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높음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SPL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과 낮은 디스토션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간단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신속한 통합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리깅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시스템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214810" y="271462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357430"/>
            <a:ext cx="3210519" cy="309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661806" y="260648"/>
            <a:ext cx="4895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Active Hybrid-Horn </a:t>
            </a:r>
            <a:r>
              <a:rPr lang="en-US" altLang="ko-KR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Arrayable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Subwoofer</a:t>
            </a:r>
            <a:endParaRPr lang="ko-KR" altLang="en-US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오각형 5"/>
          <p:cNvSpPr/>
          <p:nvPr/>
        </p:nvSpPr>
        <p:spPr>
          <a:xfrm>
            <a:off x="3860384" y="971702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245414"/>
              </p:ext>
            </p:extLst>
          </p:nvPr>
        </p:nvGraphicFramePr>
        <p:xfrm>
          <a:off x="3924300" y="1377332"/>
          <a:ext cx="4680520" cy="44805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76394"/>
                <a:gridCol w="3104126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LAs118A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 Hybrid-horn Subwoofer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Frequency Response 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38Hz – 160kHz(-6dB)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algn="l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Sensitivity</a:t>
                      </a:r>
                    </a:p>
                    <a:p>
                      <a:pPr lvl="0" algn="l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(1W/1m)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103dB (half- space)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Max. SPL (Calculate)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(Continuous / Peak)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132.5dB / 138.5dB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Amplifier Technology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Switched mode class D with DSP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Drivers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1x18" (460mm)/4" (100mm) VC, B&amp;C custom speaker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Section</a:t>
                      </a:r>
                      <a:r>
                        <a:rPr lang="en-US" altLang="ko-KR" sz="9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(RMS/Program</a:t>
                      </a:r>
                      <a:r>
                        <a:rPr lang="en-US" altLang="ko-KR" sz="90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/ Peak)LF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2200W /2960W/5920W(10ms)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Controller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controlled Networkable DSP 24bit/48kHz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System presets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Factory and 2 User, selectable via software or near panel switch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Via RS485 and </a:t>
                      </a:r>
                      <a:r>
                        <a:rPr lang="en-US" altLang="ko-KR" sz="9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suplpied</a:t>
                      </a: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software "SOUNDWARE"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DSP Adjustable Parameters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PEQ, Delay, HPF, LPF, Bass Enhancer, Level, Polarity, Mute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Connectors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Signal: 2 x XLR ; Power: 2 x </a:t>
                      </a:r>
                      <a:r>
                        <a:rPr lang="en-US" altLang="ko-KR" sz="9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powerCON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Power Consumption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425W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Dimensions (</a:t>
                      </a:r>
                      <a:r>
                        <a:rPr lang="en-US" altLang="ko-KR" sz="9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WxHxD</a:t>
                      </a:r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602 x 661 x 745mm 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Weight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65Kg 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80673" y="68279"/>
            <a:ext cx="233108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LAs118A</a:t>
            </a:r>
            <a:endParaRPr lang="ko-KR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284423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346</Words>
  <Application>Microsoft Office PowerPoint</Application>
  <PresentationFormat>화면 슬라이드 쇼(4:3)</PresentationFormat>
  <Paragraphs>51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168</cp:revision>
  <dcterms:created xsi:type="dcterms:W3CDTF">2008-01-10T02:57:23Z</dcterms:created>
  <dcterms:modified xsi:type="dcterms:W3CDTF">2016-03-23T02:53:13Z</dcterms:modified>
</cp:coreProperties>
</file>